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  <p:sldMasterId id="2147483747" r:id="rId2"/>
    <p:sldMasterId id="2147483761" r:id="rId3"/>
    <p:sldMasterId id="2147483775" r:id="rId4"/>
    <p:sldMasterId id="2147483790" r:id="rId5"/>
  </p:sldMasterIdLst>
  <p:notesMasterIdLst>
    <p:notesMasterId r:id="rId9"/>
  </p:notesMasterIdLst>
  <p:sldIdLst>
    <p:sldId id="266" r:id="rId6"/>
    <p:sldId id="299" r:id="rId7"/>
    <p:sldId id="300" r:id="rId8"/>
  </p:sldIdLst>
  <p:sldSz cx="12192000" cy="6858000"/>
  <p:notesSz cx="6797675" cy="9928225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A2B"/>
    <a:srgbClr val="1F401A"/>
    <a:srgbClr val="69050A"/>
    <a:srgbClr val="120D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06"/>
    <p:restoredTop sz="96327"/>
  </p:normalViewPr>
  <p:slideViewPr>
    <p:cSldViewPr snapToGrid="0" snapToObjects="1">
      <p:cViewPr varScale="1">
        <p:scale>
          <a:sx n="125" d="100"/>
          <a:sy n="125" d="100"/>
        </p:scale>
        <p:origin x="47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2FFBE-4DD2-A149-A073-D806CEDD1BE6}" type="datetimeFigureOut">
              <a:rPr lang="en-FI" smtClean="0"/>
              <a:t>10/22/2024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3BC0E-6BF1-8F4B-9688-D5AF6B99325F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15577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22.10.2024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22.10.2024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0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2842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375489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4809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21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22.10.2024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45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23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8475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82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2412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07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15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93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22.10.2024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47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22.10.2024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70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214737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D336C37-272F-4649-9B55-BD066A91D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04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97351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25235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B13C2B-EFAB-064C-B7A0-5CD5B0D634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157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22.10.2024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94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9297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000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297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37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918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4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22.10.2024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75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22.10.2024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7481909-45BE-EC4C-AD40-64C3C006AC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6886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B11CC8D-D17E-3E48-9BF0-884D68893E17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3362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218302-48EA-A846-A1FB-D245356EAC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688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639702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F933DCF-44F5-A875-C470-9A2D7AFCB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8" y="376263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22.10.2024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86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8857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156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28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98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22.10.2024</a:t>
            </a:fld>
            <a:endParaRPr lang="fi-FI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2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699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22.10.2024</a:t>
            </a:fld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7C11409-FE29-B548-AE3B-9C849B9FE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316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22.10.2024</a:t>
            </a:fld>
            <a:endParaRPr lang="fi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1AE17094-92F6-B44B-BC0C-016FA26F8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06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6182D11-1F27-CD44-9738-91EA8B0B13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DF0CEDC-E734-634E-8D2C-1CA06C0A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11CC8D-D17E-3E48-9BF0-884D68893E1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09E47E-A02C-D149-8A9C-3165F66965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816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2625587-C05D-DE4D-AC5C-062705CAF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666" y="696067"/>
            <a:ext cx="3444240" cy="819431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BDBF8C-DF27-444D-BBC4-24745D974C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88034"/>
            <a:ext cx="2743200" cy="3017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019D08-A82C-8244-B3FC-164DE500B9D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76617-1CFF-CC48-9CEF-A2B0FA265F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8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E6C46E-4896-1846-BF4F-632C84A0617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97D02B-68CE-F847-B0F8-FF0064C8DF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266" y="778312"/>
            <a:ext cx="2101315" cy="267310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37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BE827-24B1-0D4E-9423-39C3C5F061D5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43F5EDA3-63AC-234F-ADB7-6A48DB24C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5919" y="381001"/>
            <a:ext cx="4090615" cy="14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741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02F13D-C97E-8141-A9FE-5A635C5F607E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90069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834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734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377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9496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A83AB3-EA71-B643-8DEB-4D9748D4296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8596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475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6DD76-9CCC-054F-978E-D5077005BB2C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4838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8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206BD-B0E2-A340-9E58-15AF8DE3993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84837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1"/>
            <a:ext cx="699303" cy="88958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93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1F4225-EEFD-1D41-9134-2C484EF5B098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GB"/>
              <a:t>Click icon to add picture</a:t>
            </a:r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7361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253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B11E50-2071-4647-B2A4-6E16D0D78C0D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584837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2412F263-8ED4-9547-890D-9985108F9A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1615" y="583111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99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68009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75BAD-9283-B94B-BF88-63730F8E3459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pic>
        <p:nvPicPr>
          <p:cNvPr id="10" name="Graphic 6">
            <a:extLst>
              <a:ext uri="{FF2B5EF4-FFF2-40B4-BE49-F238E27FC236}">
                <a16:creationId xmlns:a16="http://schemas.microsoft.com/office/drawing/2014/main" id="{D0CE164F-682B-A04E-909C-18348AB145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54497" y="583110"/>
            <a:ext cx="699303" cy="88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4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636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22.10.2024</a:t>
            </a:fld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AA7E11A-2316-AA4F-8990-CFC7657E3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22.10.2024</a:t>
            </a:fld>
            <a:endParaRPr lang="fi-FI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F43AA26-7B0E-6341-BFDE-6F00B73D71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79438" y="335634"/>
            <a:ext cx="524855" cy="6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22.10.2024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2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43" r:id="rId2"/>
    <p:sldLayoutId id="2147483712" r:id="rId3"/>
    <p:sldLayoutId id="2147483744" r:id="rId4"/>
    <p:sldLayoutId id="2147483713" r:id="rId5"/>
    <p:sldLayoutId id="2147483714" r:id="rId6"/>
    <p:sldLayoutId id="2147483746" r:id="rId7"/>
    <p:sldLayoutId id="2147483715" r:id="rId8"/>
    <p:sldLayoutId id="2147483718" r:id="rId9"/>
    <p:sldLayoutId id="2147483716" r:id="rId10"/>
    <p:sldLayoutId id="2147483745" r:id="rId11"/>
    <p:sldLayoutId id="2147483719" r:id="rId12"/>
    <p:sldLayoutId id="214748372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22.10.2024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0172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22.10.2024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5619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22.10.2024</a:t>
            </a:fld>
            <a:endParaRPr lang="fi-FI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7762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DE770-0CAA-EC4D-9E2B-33A618EA4BE3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22.10.2024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Poppins" pitchFamily="2" charset="77"/>
            </a:endParaRPr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735"/>
            <a:ext cx="9579228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fi-FI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EBEBEB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EBEBEB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09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cs typeface="Poppins"/>
              </a:rPr>
              <a:t>Satakunnan hyvinvointialueen käytössä olevat tilat lokakuu 2024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67678" y="4351636"/>
            <a:ext cx="8633792" cy="1265393"/>
          </a:xfrm>
        </p:spPr>
        <p:txBody>
          <a:bodyPr>
            <a:normAutofit/>
          </a:bodyPr>
          <a:lstStyle/>
          <a:p>
            <a:r>
              <a:rPr lang="fi-FI" sz="2800" dirty="0"/>
              <a:t>Toimitilalautakunta 7.11.2024</a:t>
            </a:r>
          </a:p>
          <a:p>
            <a:endParaRPr lang="fi-FI" dirty="0"/>
          </a:p>
          <a:p>
            <a:r>
              <a:rPr lang="fi-FI" dirty="0"/>
              <a:t>Tekninen johtaja Kari-Matti Haapala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22.10.2024</a:t>
            </a:fld>
            <a:r>
              <a:rPr lang="fi-FI" dirty="0"/>
              <a:t> –kmh / </a:t>
            </a:r>
            <a:r>
              <a:rPr lang="fi-FI" dirty="0" err="1"/>
              <a:t>js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13808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2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815FCBF-AB44-5791-303E-94F801146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524" y="1477573"/>
            <a:ext cx="9768784" cy="519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28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19D08-A82C-8244-B3FC-164DE500B9DC}" type="datetime1">
              <a:rPr lang="fi-FI" smtClean="0"/>
              <a:pPr/>
              <a:t>22.10.2024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3</a:t>
            </a:fld>
            <a:endParaRPr lang="en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D39849E-11EE-25A0-DF83-2452FFAAD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728" y="1712297"/>
            <a:ext cx="9998719" cy="43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08137"/>
      </p:ext>
    </p:extLst>
  </p:cSld>
  <p:clrMapOvr>
    <a:masterClrMapping/>
  </p:clrMapOvr>
</p:sld>
</file>

<file path=ppt/theme/theme1.xml><?xml version="1.0" encoding="utf-8"?>
<a:theme xmlns:a="http://schemas.openxmlformats.org/drawingml/2006/main" name="SHA Yle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1CD60D6B-7926-164C-929D-D6F31F828079}"/>
    </a:ext>
  </a:extLst>
</a:theme>
</file>

<file path=ppt/theme/theme2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3.xml><?xml version="1.0" encoding="utf-8"?>
<a:theme xmlns:a="http://schemas.openxmlformats.org/drawingml/2006/main" name="SHA Pelastus/Puna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AD223095-1438-654F-A685-81DE42A807F7}"/>
    </a:ext>
  </a:extLst>
</a:theme>
</file>

<file path=ppt/theme/theme4.xml><?xml version="1.0" encoding="utf-8"?>
<a:theme xmlns:a="http://schemas.openxmlformats.org/drawingml/2006/main" name="SHA Hallinto/Sininen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6D90EAC8-937D-6347-A51A-E35764F87135}"/>
    </a:ext>
  </a:extLst>
</a:theme>
</file>

<file path=ppt/theme/theme5.xml><?xml version="1.0" encoding="utf-8"?>
<a:theme xmlns:a="http://schemas.openxmlformats.org/drawingml/2006/main" name="SHA Sote/Vihrea">
  <a:themeElements>
    <a:clrScheme name="Satakunnan hyvinvointialue 2022">
      <a:dk1>
        <a:srgbClr val="000000"/>
      </a:dk1>
      <a:lt1>
        <a:srgbClr val="FFFFFF"/>
      </a:lt1>
      <a:dk2>
        <a:srgbClr val="3C1B44"/>
      </a:dk2>
      <a:lt2>
        <a:srgbClr val="EBEBEB"/>
      </a:lt2>
      <a:accent1>
        <a:srgbClr val="CF5CE6"/>
      </a:accent1>
      <a:accent2>
        <a:srgbClr val="1F57CC"/>
      </a:accent2>
      <a:accent3>
        <a:srgbClr val="D20A14"/>
      </a:accent3>
      <a:accent4>
        <a:srgbClr val="00B398"/>
      </a:accent4>
      <a:accent5>
        <a:srgbClr val="FFE500"/>
      </a:accent5>
      <a:accent6>
        <a:srgbClr val="FF4420"/>
      </a:accent6>
      <a:hlink>
        <a:srgbClr val="00584B"/>
      </a:hlink>
      <a:folHlink>
        <a:srgbClr val="32323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ha_esityspohja_FI" id="{688E9963-8CA2-8E40-BF44-0AE8C6AD17C7}" vid="{2A56609D-893F-8E47-914B-376BAFE714FF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sha_esityspohja_FI(4)</Template>
  <TotalTime>34246</TotalTime>
  <Words>23</Words>
  <Application>Microsoft Office PowerPoint</Application>
  <PresentationFormat>Laajakuva</PresentationFormat>
  <Paragraphs>10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</vt:i4>
      </vt:variant>
    </vt:vector>
  </HeadingPairs>
  <TitlesOfParts>
    <vt:vector size="11" baseType="lpstr">
      <vt:lpstr>Arial</vt:lpstr>
      <vt:lpstr>Calibri</vt:lpstr>
      <vt:lpstr>Poppins</vt:lpstr>
      <vt:lpstr>SHA Yleinen</vt:lpstr>
      <vt:lpstr>SHA Sote/Vihrea</vt:lpstr>
      <vt:lpstr>SHA Pelastus/Punainen</vt:lpstr>
      <vt:lpstr>SHA Hallinto/Sininen</vt:lpstr>
      <vt:lpstr>SHA Sote/Vihrea</vt:lpstr>
      <vt:lpstr>Satakunnan hyvinvointialueen käytössä olevat tilat lokakuu 2024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Mira Metsälä</dc:creator>
  <cp:lastModifiedBy>Eliisa Saarinen</cp:lastModifiedBy>
  <cp:revision>765</cp:revision>
  <cp:lastPrinted>2022-11-30T13:40:45Z</cp:lastPrinted>
  <dcterms:created xsi:type="dcterms:W3CDTF">2022-06-21T10:02:14Z</dcterms:created>
  <dcterms:modified xsi:type="dcterms:W3CDTF">2024-10-22T09:56:26Z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2023-02-06T18:58:32Z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f1fc3d0a-ee56-4f33-ab7c-c77444ca1078</vt:lpwstr>
  </property>
  <property fmtid="{D5CDD505-2E9C-101B-9397-08002B2CF9AE}" pid="7" name="MSIP_Label_defa4170-0d19-0005-0004-bc88714345d2_ActionId">
    <vt:lpwstr>1c8cfe88-bb16-4ec1-a90b-708a07101ba8</vt:lpwstr>
  </property>
  <property fmtid="{D5CDD505-2E9C-101B-9397-08002B2CF9AE}" pid="8" name="MSIP_Label_defa4170-0d19-0005-0004-bc88714345d2_ContentBits">
    <vt:lpwstr>0</vt:lpwstr>
  </property>
</Properties>
</file>