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1"/>
    <p:sldMasterId id="2147483747" r:id="rId2"/>
    <p:sldMasterId id="2147483761" r:id="rId3"/>
    <p:sldMasterId id="2147483775" r:id="rId4"/>
    <p:sldMasterId id="2147483790" r:id="rId5"/>
  </p:sldMasterIdLst>
  <p:notesMasterIdLst>
    <p:notesMasterId r:id="rId9"/>
  </p:notesMasterIdLst>
  <p:sldIdLst>
    <p:sldId id="266" r:id="rId6"/>
    <p:sldId id="299" r:id="rId7"/>
    <p:sldId id="300" r:id="rId8"/>
  </p:sldIdLst>
  <p:sldSz cx="12192000" cy="6858000"/>
  <p:notesSz cx="6797675" cy="9928225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A2B"/>
    <a:srgbClr val="1F401A"/>
    <a:srgbClr val="69050A"/>
    <a:srgbClr val="120D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06"/>
    <p:restoredTop sz="96327"/>
  </p:normalViewPr>
  <p:slideViewPr>
    <p:cSldViewPr snapToGrid="0" snapToObjects="1">
      <p:cViewPr varScale="1">
        <p:scale>
          <a:sx n="125" d="100"/>
          <a:sy n="125" d="100"/>
        </p:scale>
        <p:origin x="47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10/22/2024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1557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03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22.10.2024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22.10.2024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40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22.10.2024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84755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22.10.2024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22.10.2024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5235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22.10.2024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22.10.2024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22.10.2024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7481909-45BE-EC4C-AD40-64C3C006A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68868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22.10.2024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22.10.2024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729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22.10.2024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22.10.2024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1CC8D-D17E-3E48-9BF0-884D68893E17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2816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019D08-A82C-8244-B3FC-164DE500B9DC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588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E6C46E-4896-1846-BF4F-632C84A06175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375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BE827-24B1-0D4E-9423-39C3C5F061D5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74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02F13D-C97E-8141-A9FE-5A635C5F607E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59006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834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773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7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894968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83AB3-EA71-B643-8DEB-4D9748D4296F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58596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475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6DD76-9CCC-054F-978E-D5077005BB2C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83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28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206BD-B0E2-A340-9E58-15AF8DE3993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83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1"/>
            <a:ext cx="699303" cy="88958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693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F4225-EEFD-1D41-9134-2C484EF5B098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7361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253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11E50-2071-4647-B2A4-6E16D0D78C0D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584837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799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6800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75BAD-9283-B94B-BF88-63730F8E345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4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36365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22.10.2024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4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22.10.2024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6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22.10.2024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321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43" r:id="rId2"/>
    <p:sldLayoutId id="2147483712" r:id="rId3"/>
    <p:sldLayoutId id="2147483744" r:id="rId4"/>
    <p:sldLayoutId id="2147483713" r:id="rId5"/>
    <p:sldLayoutId id="2147483714" r:id="rId6"/>
    <p:sldLayoutId id="2147483746" r:id="rId7"/>
    <p:sldLayoutId id="2147483715" r:id="rId8"/>
    <p:sldLayoutId id="2147483718" r:id="rId9"/>
    <p:sldLayoutId id="2147483716" r:id="rId10"/>
    <p:sldLayoutId id="2147483745" r:id="rId11"/>
    <p:sldLayoutId id="2147483719" r:id="rId12"/>
    <p:sldLayoutId id="2147483720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22.10.2024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22.10.2024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22.10.2024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DE770-0CAA-EC4D-9E2B-33A618EA4BE3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735"/>
            <a:ext cx="9579228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9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>
                <a:cs typeface="Poppins"/>
              </a:rPr>
              <a:t>Satakunnan hyvinvointialueen käytössä olevat tilat lokakuu 2024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67678" y="4351636"/>
            <a:ext cx="8633792" cy="1265393"/>
          </a:xfrm>
        </p:spPr>
        <p:txBody>
          <a:bodyPr>
            <a:normAutofit/>
          </a:bodyPr>
          <a:lstStyle/>
          <a:p>
            <a:r>
              <a:rPr lang="fi-FI" sz="2800" dirty="0"/>
              <a:t>Toimitilalautakunta 7.11.2024</a:t>
            </a:r>
          </a:p>
          <a:p>
            <a:endParaRPr lang="fi-FI" dirty="0"/>
          </a:p>
          <a:p>
            <a:r>
              <a:rPr lang="fi-FI" dirty="0"/>
              <a:t>Tekninen johtaja Kari-Matti Haapala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22.10.2024</a:t>
            </a:fld>
            <a:r>
              <a:rPr lang="fi-FI" dirty="0"/>
              <a:t> –kmh / </a:t>
            </a:r>
            <a:r>
              <a:rPr lang="fi-FI" dirty="0" err="1"/>
              <a:t>js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1380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815FCBF-AB44-5791-303E-94F801146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24" y="1477573"/>
            <a:ext cx="9768784" cy="51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2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22.10.2024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D39849E-11EE-25A0-DF83-2452FFAAD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728" y="1712297"/>
            <a:ext cx="9998719" cy="43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08137"/>
      </p:ext>
    </p:extLst>
  </p:cSld>
  <p:clrMapOvr>
    <a:masterClrMapping/>
  </p:clrMapOvr>
</p:sld>
</file>

<file path=ppt/theme/theme1.xml><?xml version="1.0" encoding="utf-8"?>
<a:theme xmlns:a="http://schemas.openxmlformats.org/drawingml/2006/main" name="SHA Yle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2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3.xml><?xml version="1.0" encoding="utf-8"?>
<a:theme xmlns:a="http://schemas.openxmlformats.org/drawingml/2006/main" name="SH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4.xml><?xml version="1.0" encoding="utf-8"?>
<a:theme xmlns:a="http://schemas.openxmlformats.org/drawingml/2006/main" name="SH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5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sha_esityspohja_FI(4)</Template>
  <TotalTime>34246</TotalTime>
  <Words>23</Words>
  <Application>Microsoft Office PowerPoint</Application>
  <PresentationFormat>Laajakuva</PresentationFormat>
  <Paragraphs>10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3</vt:i4>
      </vt:variant>
    </vt:vector>
  </HeadingPairs>
  <TitlesOfParts>
    <vt:vector size="11" baseType="lpstr">
      <vt:lpstr>Arial</vt:lpstr>
      <vt:lpstr>Calibri</vt:lpstr>
      <vt:lpstr>Poppins</vt:lpstr>
      <vt:lpstr>SHA Yleinen</vt:lpstr>
      <vt:lpstr>SHA Sote/Vihrea</vt:lpstr>
      <vt:lpstr>SHA Pelastus/Punainen</vt:lpstr>
      <vt:lpstr>SHA Hallinto/Sininen</vt:lpstr>
      <vt:lpstr>SHA Sote/Vihrea</vt:lpstr>
      <vt:lpstr>Satakunnan hyvinvointialueen käytössä olevat tilat lokakuu 2024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Mira Metsälä</dc:creator>
  <cp:lastModifiedBy>Eliisa Saarinen</cp:lastModifiedBy>
  <cp:revision>765</cp:revision>
  <cp:lastPrinted>2022-11-30T13:40:45Z</cp:lastPrinted>
  <dcterms:created xsi:type="dcterms:W3CDTF">2022-06-21T10:02:14Z</dcterms:created>
  <dcterms:modified xsi:type="dcterms:W3CDTF">2024-10-22T09:56:26Z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2023-02-06T18:58:32Z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f1fc3d0a-ee56-4f33-ab7c-c77444ca1078</vt:lpwstr>
  </property>
  <property fmtid="{D5CDD505-2E9C-101B-9397-08002B2CF9AE}" pid="7" name="MSIP_Label_defa4170-0d19-0005-0004-bc88714345d2_ActionId">
    <vt:lpwstr>1c8cfe88-bb16-4ec1-a90b-708a07101ba8</vt:lpwstr>
  </property>
  <property fmtid="{D5CDD505-2E9C-101B-9397-08002B2CF9AE}" pid="8" name="MSIP_Label_defa4170-0d19-0005-0004-bc88714345d2_ContentBits">
    <vt:lpwstr>0</vt:lpwstr>
  </property>
</Properties>
</file>